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sldIdLst>
    <p:sldId id="256" r:id="rId3"/>
  </p:sldIdLst>
  <p:sldSz cx="7561263" cy="10693400"/>
  <p:notesSz cx="7105650" cy="1023937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9900"/>
    <a:srgbClr val="FF9900"/>
    <a:srgbClr val="FF9933"/>
    <a:srgbClr val="FF9966"/>
    <a:srgbClr val="CCECFF"/>
    <a:srgbClr val="99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43" d="100"/>
          <a:sy n="43" d="100"/>
        </p:scale>
        <p:origin x="-2430" y="-120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115" cy="511969"/>
          </a:xfrm>
          <a:prstGeom prst="rect">
            <a:avLst/>
          </a:prstGeom>
        </p:spPr>
        <p:txBody>
          <a:bodyPr vert="horz" lIns="94823" tIns="47412" rIns="94823" bIns="474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4892" y="0"/>
            <a:ext cx="3079115" cy="511969"/>
          </a:xfrm>
          <a:prstGeom prst="rect">
            <a:avLst/>
          </a:prstGeom>
        </p:spPr>
        <p:txBody>
          <a:bodyPr vert="horz" lIns="94823" tIns="47412" rIns="94823" bIns="47412" rtlCol="0"/>
          <a:lstStyle>
            <a:lvl1pPr algn="r">
              <a:defRPr sz="1200"/>
            </a:lvl1pPr>
          </a:lstStyle>
          <a:p>
            <a:fld id="{61BF6934-F9B3-46EA-957F-817381486864}" type="datetimeFigureOut">
              <a:rPr kumimoji="1" lang="ja-JP" altLang="en-US" smtClean="0"/>
              <a:pPr/>
              <a:t>2014/11/17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768350"/>
            <a:ext cx="271462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3" tIns="47412" rIns="94823" bIns="4741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565" y="4863703"/>
            <a:ext cx="5684520" cy="4607719"/>
          </a:xfrm>
          <a:prstGeom prst="rect">
            <a:avLst/>
          </a:prstGeom>
        </p:spPr>
        <p:txBody>
          <a:bodyPr vert="horz" lIns="94823" tIns="47412" rIns="94823" bIns="474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5629"/>
            <a:ext cx="3079115" cy="511969"/>
          </a:xfrm>
          <a:prstGeom prst="rect">
            <a:avLst/>
          </a:prstGeom>
        </p:spPr>
        <p:txBody>
          <a:bodyPr vert="horz" lIns="94823" tIns="47412" rIns="94823" bIns="474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4892" y="9725629"/>
            <a:ext cx="3079115" cy="511969"/>
          </a:xfrm>
          <a:prstGeom prst="rect">
            <a:avLst/>
          </a:prstGeom>
        </p:spPr>
        <p:txBody>
          <a:bodyPr vert="horz" lIns="94823" tIns="47412" rIns="94823" bIns="47412" rtlCol="0" anchor="b"/>
          <a:lstStyle>
            <a:lvl1pPr algn="r">
              <a:defRPr sz="1200"/>
            </a:lvl1pPr>
          </a:lstStyle>
          <a:p>
            <a:fld id="{942ACB1E-30AD-456C-B8B5-6B71DBF543B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03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CB1E-30AD-456C-B8B5-6B71DBF543B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184598" y="561174"/>
            <a:ext cx="6124623" cy="2295517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184598" y="2884729"/>
            <a:ext cx="6124623" cy="2732758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C8597E-6A33-4C53-8315-3368514F8880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円/楕円 7"/>
          <p:cNvSpPr/>
          <p:nvPr/>
        </p:nvSpPr>
        <p:spPr>
          <a:xfrm>
            <a:off x="761942" y="2204484"/>
            <a:ext cx="173909" cy="327931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956880" y="2097229"/>
            <a:ext cx="52929" cy="99805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B89498-D43D-47EE-96C9-1650869EC86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70947" y="428234"/>
            <a:ext cx="1512253" cy="912404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45158" y="428236"/>
            <a:ext cx="4599768" cy="912404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CDE0C-FD42-40CC-BDB1-8ACFDB04C7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5EF4E-2192-4F0F-8674-21D2C80D2A1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887744" y="-84"/>
            <a:ext cx="5670947" cy="1069348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32098" y="4054581"/>
            <a:ext cx="5292884" cy="3564467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32098" y="1663418"/>
            <a:ext cx="5292884" cy="235403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CE991-7A11-4E08-8617-979C9F47603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1890316" y="0"/>
            <a:ext cx="63011" cy="1069348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796313" y="4388778"/>
            <a:ext cx="173909" cy="327931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991252" y="4281523"/>
            <a:ext cx="52929" cy="99805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87118" y="427736"/>
            <a:ext cx="6200236" cy="1782233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187118" y="2376311"/>
            <a:ext cx="3024505" cy="727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362849" y="2376311"/>
            <a:ext cx="3024505" cy="727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011198-87D4-451D-8545-F8886D037D3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8046302"/>
            <a:ext cx="6805137" cy="1782233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511870"/>
            <a:ext cx="3326956" cy="998051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3856244" y="511870"/>
            <a:ext cx="3326956" cy="998051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78063" y="1511446"/>
            <a:ext cx="3326956" cy="64160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56244" y="1511446"/>
            <a:ext cx="3326956" cy="641604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E11341-44FB-4716-8A2F-974E53B5A55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87118" y="427736"/>
            <a:ext cx="6200236" cy="1782233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CB40AF-3E38-404C-895B-F897516F782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839300" y="0"/>
            <a:ext cx="6721963" cy="106934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0C7469-3D8A-4E4E-A07D-C1FFF0438470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839300" y="-84"/>
            <a:ext cx="60490" cy="1069348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38013"/>
            <a:ext cx="3150526" cy="1811937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378063" y="2193821"/>
            <a:ext cx="3150526" cy="108914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78063" y="3326836"/>
            <a:ext cx="6742126" cy="62254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42DBD-191C-4D09-A8B6-38DE214F450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7932" y="1663418"/>
            <a:ext cx="2268379" cy="3089204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B2CB34-7B29-4502-B19C-E5CFF1E186F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>
          <a:xfrm>
            <a:off x="630105" y="1663418"/>
            <a:ext cx="3780632" cy="7128933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93116" y="1782239"/>
            <a:ext cx="3654610" cy="5480065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28056" y="1488065"/>
            <a:ext cx="567095" cy="318572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4137581" y="1460692"/>
            <a:ext cx="536850" cy="318572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93116" y="7485380"/>
            <a:ext cx="3654610" cy="1188156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674698" y="-1272233"/>
            <a:ext cx="1355212" cy="255545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39596" y="32904"/>
            <a:ext cx="1407558" cy="265415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51227" y="1645138"/>
            <a:ext cx="930866" cy="1719277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837555" y="-84"/>
            <a:ext cx="6723708" cy="1069348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187118" y="428232"/>
            <a:ext cx="6200236" cy="1782233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187118" y="2257496"/>
            <a:ext cx="6200236" cy="74853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2961495" y="9831987"/>
            <a:ext cx="1764295" cy="742597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 altLang="ja-JP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4725789" y="9831987"/>
            <a:ext cx="2394400" cy="742597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altLang="ja-JP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7122710" y="9831987"/>
            <a:ext cx="378063" cy="742597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A6474F-8251-4E12-87CB-CFA79A63A93D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839300" y="-84"/>
            <a:ext cx="60490" cy="1069348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46000"/>
                    </a14:imgEffect>
                    <a14:imgEffect>
                      <a14:brightnessContrast bright="13000" contrast="16000"/>
                    </a14:imgEffect>
                  </a14:imgLayer>
                </a14:imgProps>
              </a:ext>
            </a:extLst>
          </a:blip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tonbo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547" y="666750"/>
            <a:ext cx="1963388" cy="1727622"/>
          </a:xfrm>
          <a:prstGeom prst="rect">
            <a:avLst/>
          </a:prstGeom>
          <a:noFill/>
        </p:spPr>
      </p:pic>
      <p:pic>
        <p:nvPicPr>
          <p:cNvPr id="2058" name="Picture 10" descr="ochiba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01913" y="3546475"/>
            <a:ext cx="2355850" cy="2879725"/>
          </a:xfrm>
          <a:prstGeom prst="rect">
            <a:avLst/>
          </a:prstGeom>
          <a:noFill/>
        </p:spPr>
      </p:pic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540667" y="378391"/>
            <a:ext cx="5563066" cy="9936618"/>
          </a:xfrm>
          <a:prstGeom prst="roundRect">
            <a:avLst>
              <a:gd name="adj" fmla="val 16667"/>
            </a:avLst>
          </a:prstGeom>
          <a:solidFill>
            <a:schemeClr val="bg1">
              <a:alpha val="50000"/>
            </a:schemeClr>
          </a:solidFill>
          <a:ln w="38100">
            <a:solidFill>
              <a:srgbClr val="99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52" name="Picture 4" descr="tonbo0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03733" y="0"/>
            <a:ext cx="1608341" cy="10693400"/>
          </a:xfrm>
          <a:prstGeom prst="rect">
            <a:avLst/>
          </a:prstGeom>
          <a:solidFill>
            <a:schemeClr val="bg1">
              <a:alpha val="10001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40667" y="3236648"/>
            <a:ext cx="59256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6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ｶﾞｰﾃﾞﾝｼﾃｨｺｰﾌﾟ老人クラブ　設立総会のご案内</a:t>
            </a:r>
            <a:endParaRPr lang="ja-JP" altLang="en-US" sz="36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2055" name="Picture 7" descr="ochiba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9052" y="7866980"/>
            <a:ext cx="2601913" cy="2448029"/>
          </a:xfrm>
          <a:prstGeom prst="rect">
            <a:avLst/>
          </a:prstGeom>
          <a:noFill/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819800" y="1962324"/>
            <a:ext cx="36890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かねてより準備を進めて参りましたｶﾞｰﾃﾞﾝｼﾃｲｺｰﾌﾟ金剛東老人会が爽やかな秋風に乗っていよいよスタートします</a:t>
            </a:r>
            <a:endParaRPr lang="ja-JP" altLang="en-US" dirty="0">
              <a:solidFill>
                <a:schemeClr val="tx1">
                  <a:lumMod val="95000"/>
                  <a:lumOff val="5000"/>
                </a:schemeClr>
              </a:solidFill>
              <a:ea typeface="HGｺﾞｼｯｸE" pitchFamily="49" charset="-128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368924" y="4842644"/>
            <a:ext cx="4821827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日時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：１０月１５日</a:t>
            </a:r>
            <a:r>
              <a:rPr lang="en-US" altLang="ja-JP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(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水曜日）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ea typeface="HGｺﾞｼｯｸE" pitchFamily="49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　　午前１０時～１２時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ea typeface="HGｺﾞｼｯｸE" pitchFamily="49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場所：６棟集会所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ea typeface="HGｺﾞｼｯｸE" pitchFamily="49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記念すべき新しいクラブの誕生に立ち会ってください</a:t>
            </a:r>
            <a:endParaRPr lang="en-US" altLang="ja-JP" sz="2400" dirty="0" smtClean="0">
              <a:solidFill>
                <a:schemeClr val="tx1">
                  <a:lumMod val="95000"/>
                  <a:lumOff val="5000"/>
                </a:schemeClr>
              </a:solidFill>
              <a:ea typeface="HGｺﾞｼｯｸE" pitchFamily="49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素敵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なネーミングが沢山寄せられています。どんなクラブ名にするか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当日一緒に考えて皆で決めましょう！</a:t>
            </a:r>
            <a:endParaRPr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ea typeface="HGｺﾞｼｯｸE" pitchFamily="49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まだ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入会を迷っている方もお気軽に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ご出席下さい。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　　　　</a:t>
            </a:r>
            <a:endParaRPr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ea typeface="HGｺﾞｼｯｸE" pitchFamily="49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　　　　　　入会の申し込みは９月３０日　　　　　　　　　　　　　　　　　　　　　　　　　　　　　</a:t>
            </a:r>
            <a:r>
              <a:rPr lang="ja-JP" altLang="en-US" dirty="0" smtClean="0">
                <a:solidFill>
                  <a:schemeClr val="bg1"/>
                </a:solidFill>
                <a:ea typeface="HGｺﾞｼｯｸE" pitchFamily="49" charset="-128"/>
              </a:rPr>
              <a:t>に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　　　　　までに管理組合</a:t>
            </a: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BOX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にご投函　　　　　　</a:t>
            </a:r>
            <a:r>
              <a:rPr lang="ja-JP" altLang="en-US" dirty="0" smtClean="0">
                <a:solidFill>
                  <a:schemeClr val="bg1"/>
                </a:solidFill>
                <a:ea typeface="HGｺﾞｼｯｸE" pitchFamily="49" charset="-128"/>
              </a:rPr>
              <a:t>く</a:t>
            </a:r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　　　　　下さい。　　　</a:t>
            </a:r>
            <a:endParaRPr lang="ja-JP" altLang="en-US" dirty="0">
              <a:solidFill>
                <a:schemeClr val="tx1">
                  <a:lumMod val="95000"/>
                  <a:lumOff val="5000"/>
                </a:schemeClr>
              </a:solidFill>
              <a:ea typeface="HGｺﾞｼｯｸE" pitchFamily="49" charset="-128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437175" y="9597792"/>
            <a:ext cx="32943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ja-JP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HGｺﾞｼｯｸE" pitchFamily="49" charset="-128"/>
              </a:rPr>
              <a:t>ｶﾞｰﾃﾞﾝｼﾃｨｺｰﾌﾟ老人ｸﾗﾌﾞ設立準備会</a:t>
            </a:r>
            <a:endParaRPr lang="ja-JP" altLang="en-US" sz="1400" dirty="0">
              <a:solidFill>
                <a:schemeClr val="tx1">
                  <a:lumMod val="95000"/>
                  <a:lumOff val="5000"/>
                </a:schemeClr>
              </a:solidFill>
              <a:ea typeface="HGｺﾞｼｯｸE" pitchFamily="49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1_event poster01 autumn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02EBA9D-3234-4193-BF6C-FD4BE787C9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31_event poster01 autumn</Template>
  <TotalTime>0</TotalTime>
  <Words>34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31_event poster01 autumn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2014-09-19T06:06:31Z</dcterms:created>
  <dcterms:modified xsi:type="dcterms:W3CDTF">2014-11-17T06:50:03Z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TC102865139990</vt:lpwstr>
  </property>
</Properties>
</file>